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31" r:id="rId123"/>
    <p:sldId id="434" r:id="rId124"/>
    <p:sldId id="447" r:id="rId125"/>
    <p:sldId id="435" r:id="rId126"/>
    <p:sldId id="441" r:id="rId127"/>
    <p:sldId id="442" r:id="rId128"/>
    <p:sldId id="444" r:id="rId129"/>
    <p:sldId id="445" r:id="rId130"/>
    <p:sldId id="446" r:id="rId131"/>
    <p:sldId id="448" r:id="rId132"/>
    <p:sldId id="449" r:id="rId133"/>
    <p:sldId id="450" r:id="rId134"/>
    <p:sldId id="451" r:id="rId135"/>
    <p:sldId id="452" r:id="rId136"/>
    <p:sldId id="453" r:id="rId137"/>
    <p:sldId id="454" r:id="rId138"/>
    <p:sldId id="432" r:id="rId139"/>
    <p:sldId id="433" r:id="rId140"/>
    <p:sldId id="279"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a:t>
            </a:r>
          </a:p>
          <a:p>
            <a:pPr lvl="1"/>
            <a:r>
              <a:rPr lang="en-US" dirty="0"/>
              <a:t>There were 55 people and 835 items</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r>
              <a:rPr lang="en-US" dirty="0"/>
              <a:t>Seed 2</a:t>
            </a:r>
          </a:p>
        </p:txBody>
      </p:sp>
    </p:spTree>
    <p:extLst>
      <p:ext uri="{BB962C8B-B14F-4D97-AF65-F5344CB8AC3E}">
        <p14:creationId xmlns:p14="http://schemas.microsoft.com/office/powerpoint/2010/main" val="22058932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r>
              <a:rPr lang="en-US" dirty="0"/>
              <a:t>Seed 3</a:t>
            </a:r>
          </a:p>
        </p:txBody>
      </p:sp>
    </p:spTree>
    <p:extLst>
      <p:ext uri="{BB962C8B-B14F-4D97-AF65-F5344CB8AC3E}">
        <p14:creationId xmlns:p14="http://schemas.microsoft.com/office/powerpoint/2010/main" val="2152001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3617</TotalTime>
  <Words>4585</Words>
  <Application>Microsoft Office PowerPoint</Application>
  <PresentationFormat>Widescreen</PresentationFormat>
  <Paragraphs>1072</Paragraphs>
  <Slides>140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Step IV: Adding all the other non-person nodes</vt:lpstr>
      <vt:lpstr>Step IV: Adding all the other non-person nodes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307</cp:revision>
  <dcterms:created xsi:type="dcterms:W3CDTF">2020-04-21T09:35:12Z</dcterms:created>
  <dcterms:modified xsi:type="dcterms:W3CDTF">2020-06-09T21:45:14Z</dcterms:modified>
</cp:coreProperties>
</file>